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77"/>
  </p:notesMasterIdLst>
  <p:sldIdLst>
    <p:sldId id="1123" r:id="rId2"/>
    <p:sldId id="1124" r:id="rId3"/>
    <p:sldId id="301" r:id="rId4"/>
    <p:sldId id="1010" r:id="rId5"/>
    <p:sldId id="950" r:id="rId6"/>
    <p:sldId id="1011" r:id="rId7"/>
    <p:sldId id="1012" r:id="rId8"/>
    <p:sldId id="1013" r:id="rId9"/>
    <p:sldId id="1016" r:id="rId10"/>
    <p:sldId id="1015" r:id="rId11"/>
    <p:sldId id="1014" r:id="rId12"/>
    <p:sldId id="1018" r:id="rId13"/>
    <p:sldId id="1019" r:id="rId14"/>
    <p:sldId id="1020" r:id="rId15"/>
    <p:sldId id="300" r:id="rId16"/>
    <p:sldId id="843" r:id="rId17"/>
    <p:sldId id="966" r:id="rId18"/>
    <p:sldId id="1021" r:id="rId19"/>
    <p:sldId id="1022" r:id="rId20"/>
    <p:sldId id="1034" r:id="rId21"/>
    <p:sldId id="1033" r:id="rId22"/>
    <p:sldId id="1032" r:id="rId23"/>
    <p:sldId id="1031" r:id="rId24"/>
    <p:sldId id="1030" r:id="rId25"/>
    <p:sldId id="1029" r:id="rId26"/>
    <p:sldId id="1028" r:id="rId27"/>
    <p:sldId id="1027" r:id="rId28"/>
    <p:sldId id="1026" r:id="rId29"/>
    <p:sldId id="1025" r:id="rId30"/>
    <p:sldId id="1024" r:id="rId31"/>
    <p:sldId id="1023" r:id="rId32"/>
    <p:sldId id="1038" r:id="rId33"/>
    <p:sldId id="1037" r:id="rId34"/>
    <p:sldId id="1036" r:id="rId35"/>
    <p:sldId id="1035" r:id="rId36"/>
    <p:sldId id="1039" r:id="rId37"/>
    <p:sldId id="1057" r:id="rId38"/>
    <p:sldId id="1059" r:id="rId39"/>
    <p:sldId id="1061" r:id="rId40"/>
    <p:sldId id="1062" r:id="rId41"/>
    <p:sldId id="1063" r:id="rId42"/>
    <p:sldId id="1064" r:id="rId43"/>
    <p:sldId id="1065" r:id="rId44"/>
    <p:sldId id="1066" r:id="rId45"/>
    <p:sldId id="1067" r:id="rId46"/>
    <p:sldId id="1069" r:id="rId47"/>
    <p:sldId id="1070" r:id="rId48"/>
    <p:sldId id="1071" r:id="rId49"/>
    <p:sldId id="1072" r:id="rId50"/>
    <p:sldId id="1073" r:id="rId51"/>
    <p:sldId id="1074" r:id="rId52"/>
    <p:sldId id="1075" r:id="rId53"/>
    <p:sldId id="1076" r:id="rId54"/>
    <p:sldId id="1077" r:id="rId55"/>
    <p:sldId id="1100" r:id="rId56"/>
    <p:sldId id="1101" r:id="rId57"/>
    <p:sldId id="1103" r:id="rId58"/>
    <p:sldId id="1104" r:id="rId59"/>
    <p:sldId id="1105" r:id="rId60"/>
    <p:sldId id="1106" r:id="rId61"/>
    <p:sldId id="1107" r:id="rId62"/>
    <p:sldId id="1108" r:id="rId63"/>
    <p:sldId id="1109" r:id="rId64"/>
    <p:sldId id="1110" r:id="rId65"/>
    <p:sldId id="1112" r:id="rId66"/>
    <p:sldId id="1113" r:id="rId67"/>
    <p:sldId id="1114" r:id="rId68"/>
    <p:sldId id="1115" r:id="rId69"/>
    <p:sldId id="1116" r:id="rId70"/>
    <p:sldId id="1117" r:id="rId71"/>
    <p:sldId id="1118" r:id="rId72"/>
    <p:sldId id="1119" r:id="rId73"/>
    <p:sldId id="1120" r:id="rId74"/>
    <p:sldId id="1121" r:id="rId75"/>
    <p:sldId id="1125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22" autoAdjust="0"/>
  </p:normalViewPr>
  <p:slideViewPr>
    <p:cSldViewPr snapToGrid="0">
      <p:cViewPr varScale="1">
        <p:scale>
          <a:sx n="69" d="100"/>
          <a:sy n="69" d="100"/>
        </p:scale>
        <p:origin x="460" y="40"/>
      </p:cViewPr>
      <p:guideLst>
        <p:guide/>
        <p:guide pos="7680"/>
        <p:guide orient="horz" pos="2160"/>
      </p:guideLst>
    </p:cSldViewPr>
  </p:slideViewPr>
  <p:outlineViewPr>
    <p:cViewPr>
      <p:scale>
        <a:sx n="33" d="100"/>
        <a:sy n="33" d="100"/>
      </p:scale>
      <p:origin x="0" y="-4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DD95-DF90-4713-B815-C79C1CD4A3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292F3-5A72-4DBC-AD1C-1D1CDF8F3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6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8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6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76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85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857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42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92F3-5A72-4DBC-AD1C-1D1CDF8F39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1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7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9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Взрыв: 14-конечный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58" name="Взрыв: 8-конечный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2" name="Прямоугольник: скругленные углы 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рямоугольник: скругленные углы 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6" name="Прямоугольник: скругленные углы 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7" name="Полилиния: Фигура 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Прямоугольник: скругленные углы 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рямоугольник: скругленные углы 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1" name="Полилиния: Фигура 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2" name="Полилиния: Фигура 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рямоугольник: скругленные углы 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Прямоугольник: скругленные углы 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34" name="Прямоугольник: скругленные углы 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Рисунок 38" descr="Человек смотрит в камеру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Рисунок 39" descr="Человек смотрит в камеру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2800" spc="600" noProof="0">
                <a:solidFill>
                  <a:schemeClr val="tx1"/>
                </a:solidFill>
                <a:latin typeface="+mj-lt"/>
              </a:rPr>
              <a:t>ОТЧЕТ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3600" spc="600" noProof="0">
                <a:solidFill>
                  <a:schemeClr val="tx1"/>
                </a:solidFill>
                <a:latin typeface="+mj-lt"/>
              </a:rPr>
              <a:t>О КНИГЕ</a:t>
            </a:r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78540" y="1161428"/>
            <a:ext cx="3456349" cy="1506435"/>
          </a:xfrm>
          <a:prstGeom prst="rect">
            <a:avLst/>
          </a:prstGeom>
        </p:spPr>
        <p:txBody>
          <a:bodyPr rtlCol="0" anchor="b"/>
          <a:lstStyle>
            <a:lvl1pPr algn="r">
              <a:lnSpc>
                <a:spcPts val="4600"/>
              </a:lnSpc>
              <a:defRPr sz="42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Презентация Название книги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78539" y="3239263"/>
            <a:ext cx="3456349" cy="671648"/>
          </a:xfrm>
          <a:prstGeom prst="rect">
            <a:avLst/>
          </a:prstGeo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7" name="Текст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67400" y="2734213"/>
            <a:ext cx="3467125" cy="352425"/>
          </a:xfrm>
          <a:prstGeom prst="rect">
            <a:avLst/>
          </a:prstGeom>
        </p:spPr>
        <p:txBody>
          <a:bodyPr rtlCol="0"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ru-RU" noProof="0"/>
              <a:t>АВТОР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фотографию обложки книги</a:t>
            </a:r>
          </a:p>
        </p:txBody>
      </p:sp>
    </p:spTree>
    <p:extLst>
      <p:ext uri="{BB962C8B-B14F-4D97-AF65-F5344CB8AC3E}">
        <p14:creationId xmlns:p14="http://schemas.microsoft.com/office/powerpoint/2010/main" val="6835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75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6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1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9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8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3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0" userDrawn="1">
          <p15:clr>
            <a:srgbClr val="5ACBF0"/>
          </p15:clr>
        </p15:guide>
        <p15:guide id="2" pos="6720" userDrawn="1">
          <p15:clr>
            <a:srgbClr val="5ACBF0"/>
          </p15:clr>
        </p15:guide>
        <p15:guide id="3" pos="619" userDrawn="1">
          <p15:clr>
            <a:srgbClr val="547EBF"/>
          </p15:clr>
        </p15:guide>
        <p15:guide id="4" pos="7061" userDrawn="1">
          <p15:clr>
            <a:srgbClr val="547EBF"/>
          </p15:clr>
        </p15:guide>
        <p15:guide id="5" orient="horz" pos="23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1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677" y="2480677"/>
            <a:ext cx="6919964" cy="1002836"/>
          </a:xfrm>
        </p:spPr>
        <p:txBody>
          <a:bodyPr rtlCol="0"/>
          <a:lstStyle/>
          <a:p>
            <a:pPr algn="ctr"/>
            <a:r>
              <a:rPr lang="ru-RU" sz="4800" dirty="0" smtClean="0">
                <a:latin typeface="Showcard Gothic Cyrillic" panose="04020904020102020604" pitchFamily="82" charset="-52"/>
              </a:rPr>
              <a:t>КВИЗ "Знай. </a:t>
            </a:r>
            <a:br>
              <a:rPr lang="ru-RU" sz="4800" dirty="0" smtClean="0">
                <a:latin typeface="Showcard Gothic Cyrillic" panose="04020904020102020604" pitchFamily="82" charset="-52"/>
              </a:rPr>
            </a:br>
            <a:r>
              <a:rPr lang="ru-RU" sz="4800" dirty="0" smtClean="0">
                <a:latin typeface="Showcard Gothic Cyrillic" panose="04020904020102020604" pitchFamily="82" charset="-52"/>
              </a:rPr>
              <a:t>Смотри. Читай"</a:t>
            </a:r>
            <a:br>
              <a:rPr lang="ru-RU" sz="4800" dirty="0" smtClean="0">
                <a:latin typeface="Showcard Gothic Cyrillic" panose="04020904020102020604" pitchFamily="82" charset="-52"/>
              </a:rPr>
            </a:b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1958606"/>
            <a:ext cx="3467125" cy="3524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9" r="28759"/>
          <a:stretch>
            <a:fillRect/>
          </a:stretch>
        </p:blipFill>
        <p:spPr>
          <a:xfrm rot="498047">
            <a:off x="7694483" y="4302561"/>
            <a:ext cx="1400317" cy="474470"/>
          </a:xfrm>
        </p:spPr>
      </p:pic>
      <p:sp>
        <p:nvSpPr>
          <p:cNvPr id="6" name="Прямоугольник 5" descr="Граница наложения обложки книги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17">
            <a:off x="7153879" y="4957802"/>
            <a:ext cx="2263914" cy="600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799">
            <a:off x="1118808" y="4047866"/>
            <a:ext cx="1514679" cy="1509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39993">
            <a:off x="7882321" y="428915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2022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 rot="420304">
            <a:off x="7090637" y="4988382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Создано с умом!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0436" y="3244334"/>
            <a:ext cx="238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Продолжение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3" y="1331964"/>
            <a:ext cx="8336575" cy="4689323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94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9" y="1331964"/>
            <a:ext cx="8249737" cy="4640477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043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5" y="1331964"/>
            <a:ext cx="8464588" cy="476133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111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1331964"/>
            <a:ext cx="8336574" cy="4689323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037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9" y="1331964"/>
            <a:ext cx="8464589" cy="476133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91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" b="639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464">
            <a:off x="1869979" y="3302576"/>
            <a:ext cx="3858776" cy="2953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6669" y="4171808"/>
            <a:ext cx="2002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Showcard Gothic Cyrillic" panose="04020904020102020604" pitchFamily="82" charset="-52"/>
              </a:rPr>
              <a:t>СДАЁМ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Showcard Gothic Cyrillic" panose="04020904020102020604" pitchFamily="82" charset="-52"/>
              </a:rPr>
              <a:t>бланки!</a:t>
            </a:r>
          </a:p>
        </p:txBody>
      </p:sp>
    </p:spTree>
    <p:extLst>
      <p:ext uri="{BB962C8B-B14F-4D97-AF65-F5344CB8AC3E}">
        <p14:creationId xmlns:p14="http://schemas.microsoft.com/office/powerpoint/2010/main" val="1281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4.bp.blogspot.com/-N9tnOIyshUY/UuSll8A5hbI/AAAAAAAACRU/j_XunI4nOyM/s1600/WEK_NowYouSeeMe_0531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6064" b="17213"/>
          <a:stretch/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4368177" cy="6858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6140" y="4237439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6140" y="2340468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6140" y="457149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от</a:t>
            </a:r>
            <a:endParaRPr lang="en-US" sz="6600" dirty="0">
              <a:ln w="12700">
                <a:noFill/>
                <a:prstDash val="solid"/>
              </a:ln>
              <a:solidFill>
                <a:srgbClr val="FFB900"/>
              </a:solidFill>
              <a:effectLst>
                <a:outerShdw dist="63500" dir="2700000" algn="ctr" rotWithShape="0">
                  <a:schemeClr val="bg1">
                    <a:alpha val="0"/>
                  </a:schemeClr>
                </a:outerShdw>
              </a:effectLst>
              <a:latin typeface="Showcard Gothic Cyrillic" panose="040209040201020206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7340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Белое солнце пустыни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72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530" y="1936521"/>
            <a:ext cx="3708172" cy="1002836"/>
          </a:xfrm>
        </p:spPr>
        <p:txBody>
          <a:bodyPr rtlCol="0"/>
          <a:lstStyle/>
          <a:p>
            <a:pPr algn="ctr"/>
            <a:r>
              <a:rPr lang="ru-RU" sz="4400" b="1" dirty="0" smtClean="0">
                <a:latin typeface="Showcard Gothic Cyrillic" panose="04020904020102020604" pitchFamily="82" charset="-52"/>
              </a:rPr>
              <a:t>4 РАУНД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1958606"/>
            <a:ext cx="3467125" cy="3524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9" r="28759"/>
          <a:stretch>
            <a:fillRect/>
          </a:stretch>
        </p:blipFill>
        <p:spPr>
          <a:xfrm rot="498047">
            <a:off x="7694483" y="4302561"/>
            <a:ext cx="1400317" cy="474470"/>
          </a:xfrm>
        </p:spPr>
      </p:pic>
      <p:sp>
        <p:nvSpPr>
          <p:cNvPr id="6" name="Прямоугольник 5" descr="Граница наложения обложки книги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17">
            <a:off x="7183789" y="5030595"/>
            <a:ext cx="2263914" cy="600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373">
            <a:off x="1110181" y="4364578"/>
            <a:ext cx="1499098" cy="96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5922" y="322586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часть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3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Любовь и голуби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Формула любви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Свадьба в Малиновке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Бриллиантовая рука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Джентльмены удачи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8" y="320474"/>
            <a:ext cx="11628011" cy="6537526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235278" y="1869577"/>
            <a:ext cx="5364249" cy="3707805"/>
            <a:chOff x="3411950" y="1572933"/>
            <a:chExt cx="5364249" cy="3707805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916">
              <a:off x="3411950" y="1572933"/>
              <a:ext cx="5364249" cy="3707805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>
              <a:off x="4383945" y="2493435"/>
              <a:ext cx="3540585" cy="1938992"/>
              <a:chOff x="4407599" y="2514096"/>
              <a:chExt cx="3540585" cy="1938992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20843B7B-554F-4BC3-B230-A8F113278A33}"/>
                  </a:ext>
                </a:extLst>
              </p:cNvPr>
              <p:cNvSpPr/>
              <p:nvPr/>
            </p:nvSpPr>
            <p:spPr>
              <a:xfrm>
                <a:off x="4407599" y="2514096"/>
                <a:ext cx="3540585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000" dirty="0" smtClean="0">
                    <a:solidFill>
                      <a:srgbClr val="C00000"/>
                    </a:solidFill>
                    <a:effectLst>
                      <a:outerShdw dist="25400" dir="2700000" algn="ctr" rotWithShape="0">
                        <a:srgbClr val="8A0000"/>
                      </a:outerShdw>
                    </a:effectLst>
                    <a:latin typeface="Showcard Gothic Cyrillic" panose="04020904020102020604" pitchFamily="82" charset="-52"/>
                  </a:rPr>
                  <a:t>Советское</a:t>
                </a:r>
                <a:endParaRPr lang="ru-RU" sz="6000" dirty="0">
                  <a:solidFill>
                    <a:srgbClr val="C00000"/>
                  </a:solidFill>
                  <a:effectLst>
                    <a:outerShdw dist="25400" dir="2700000" algn="ctr" rotWithShape="0">
                      <a:srgbClr val="8A0000"/>
                    </a:outerShdw>
                  </a:effectLst>
                  <a:latin typeface="Showcard Gothic Cyrillic" panose="04020904020102020604" pitchFamily="82" charset="-52"/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20843B7B-554F-4BC3-B230-A8F113278A33}"/>
                  </a:ext>
                </a:extLst>
              </p:cNvPr>
              <p:cNvSpPr/>
              <p:nvPr/>
            </p:nvSpPr>
            <p:spPr>
              <a:xfrm>
                <a:off x="4953834" y="3437425"/>
                <a:ext cx="2448106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000" dirty="0">
                    <a:solidFill>
                      <a:srgbClr val="C00000"/>
                    </a:solidFill>
                    <a:effectLst>
                      <a:outerShdw dist="25400" dir="2700000" algn="ctr" rotWithShape="0">
                        <a:srgbClr val="8A0000"/>
                      </a:outerShdw>
                    </a:effectLst>
                    <a:latin typeface="Showcard Gothic Cyrillic" panose="04020904020102020604" pitchFamily="82" charset="-52"/>
                  </a:rPr>
                  <a:t>кино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22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Москва слезам не верит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646176" y="5883731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Добро пожаловать или посторонним вход воспрещён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Служебный роман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Операция «Ы» и другие приключения Шурика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 txBox="1">
            <a:spLocks/>
          </p:cNvSpPr>
          <p:nvPr/>
        </p:nvSpPr>
        <p:spPr>
          <a:xfrm>
            <a:off x="5105748" y="818921"/>
            <a:ext cx="3708172" cy="1002836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Showcard Gothic Cyrillic" panose="04020904020102020604" pitchFamily="82" charset="-52"/>
              </a:rPr>
              <a:t>4 РАУНД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922" y="149859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часть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4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52370" y="2645945"/>
            <a:ext cx="7687261" cy="7953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  <a:effectLst>
            <a:outerShdw blurRad="50800" dist="50800" algn="ctr" rotWithShape="0">
              <a:srgbClr val="000000">
                <a:alpha val="67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24000" y="1358917"/>
            <a:ext cx="9144000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800" b="1" dirty="0" smtClean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Перевёртыши</a:t>
            </a:r>
            <a:r>
              <a:rPr lang="ru-RU" sz="4800" dirty="0" smtClean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:</a:t>
            </a:r>
            <a:endParaRPr lang="ru-RU" sz="4800" dirty="0">
              <a:ln w="12700">
                <a:noFill/>
                <a:prstDash val="solid"/>
              </a:ln>
              <a:solidFill>
                <a:srgbClr val="FFB900"/>
              </a:solidFill>
              <a:effectLst>
                <a:outerShdw dist="63500" dir="2700000" algn="ctr" rotWithShape="0">
                  <a:schemeClr val="bg1">
                    <a:alpha val="0"/>
                  </a:schemeClr>
                </a:outerShdw>
              </a:effectLst>
              <a:latin typeface="Showcard Gothic Cyrillic" panose="04020904020102020604" pitchFamily="8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B5CB6C-6739-4C22-9324-F18D8299864E}"/>
              </a:ext>
            </a:extLst>
          </p:cNvPr>
          <p:cNvSpPr txBox="1"/>
          <p:nvPr/>
        </p:nvSpPr>
        <p:spPr>
          <a:xfrm>
            <a:off x="2550695" y="2751208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названий фильмов (наоборот)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52370" y="3599685"/>
            <a:ext cx="7687261" cy="7953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  <a:effectLst>
            <a:outerShdw blurRad="50800" dist="50800" algn="ctr" rotWithShape="0">
              <a:srgbClr val="000000">
                <a:alpha val="67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52370" y="4553425"/>
            <a:ext cx="7687261" cy="7953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  <a:effectLst>
            <a:outerShdw blurRad="50800" dist="50800" algn="ctr" rotWithShape="0">
              <a:srgbClr val="000000">
                <a:alpha val="67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12F08-F3BB-494F-AE47-BFCC6EA7A64E}"/>
              </a:ext>
            </a:extLst>
          </p:cNvPr>
          <p:cNvSpPr txBox="1"/>
          <p:nvPr/>
        </p:nvSpPr>
        <p:spPr>
          <a:xfrm>
            <a:off x="2550695" y="4658688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Включайте ВООБРАЖЕНИЕ)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77ECF6-C596-4833-B527-5106000E549A}"/>
              </a:ext>
            </a:extLst>
          </p:cNvPr>
          <p:cNvSpPr txBox="1"/>
          <p:nvPr/>
        </p:nvSpPr>
        <p:spPr>
          <a:xfrm>
            <a:off x="2550695" y="3704948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секунд на ответ</a:t>
            </a:r>
          </a:p>
        </p:txBody>
      </p:sp>
    </p:spTree>
    <p:extLst>
      <p:ext uri="{BB962C8B-B14F-4D97-AF65-F5344CB8AC3E}">
        <p14:creationId xmlns:p14="http://schemas.microsoft.com/office/powerpoint/2010/main" val="168633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07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663" y="1946239"/>
            <a:ext cx="55346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Ася Андреевна</a:t>
            </a:r>
          </a:p>
          <a:p>
            <a:r>
              <a:rPr lang="ru-RU" sz="4800" dirty="0" smtClean="0"/>
              <a:t>осталась на</a:t>
            </a:r>
          </a:p>
          <a:p>
            <a:r>
              <a:rPr lang="ru-RU" sz="4800" dirty="0"/>
              <a:t>п</a:t>
            </a:r>
            <a:r>
              <a:rPr lang="ru-RU" sz="4800" dirty="0" smtClean="0"/>
              <a:t>режней должности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439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88885">
            <a:off x="3346651" y="2528269"/>
            <a:ext cx="81515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 название фильма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473" y="5186932"/>
            <a:ext cx="2917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вопросов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секунд</a:t>
            </a:r>
            <a:endParaRPr lang="ru-RU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06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70663" y="1946239"/>
            <a:ext cx="39255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На танцы </a:t>
            </a:r>
            <a:r>
              <a:rPr lang="ru-RU" sz="4800" dirty="0" smtClean="0"/>
              <a:t>едет</a:t>
            </a:r>
          </a:p>
          <a:p>
            <a:r>
              <a:rPr lang="ru-RU" sz="4800" dirty="0" smtClean="0"/>
              <a:t>не только</a:t>
            </a:r>
          </a:p>
          <a:p>
            <a:r>
              <a:rPr lang="ru-RU" sz="4800" dirty="0" smtClean="0"/>
              <a:t>молодёжь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779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05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70663" y="1946239"/>
            <a:ext cx="38693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Человеческий</a:t>
            </a:r>
          </a:p>
          <a:p>
            <a:r>
              <a:rPr lang="ru-RU" sz="4800" dirty="0" smtClean="0"/>
              <a:t>мозг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340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0"/>
            </p:par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04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16839" y="1946239"/>
            <a:ext cx="25523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Не </a:t>
            </a:r>
            <a:r>
              <a:rPr lang="ru-RU" sz="4800" dirty="0" smtClean="0"/>
              <a:t>бойся</a:t>
            </a:r>
          </a:p>
          <a:p>
            <a:r>
              <a:rPr lang="ru-RU" sz="4800" dirty="0" smtClean="0"/>
              <a:t>трамвая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781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03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02311" y="1946239"/>
            <a:ext cx="36026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Однотонное</a:t>
            </a:r>
          </a:p>
          <a:p>
            <a:r>
              <a:rPr lang="ru-RU" sz="4800" dirty="0" smtClean="0"/>
              <a:t>домоседство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046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02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2039" y="1946239"/>
            <a:ext cx="31322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Будничный</a:t>
            </a:r>
          </a:p>
          <a:p>
            <a:r>
              <a:rPr lang="ru-RU" sz="4800" dirty="0" smtClean="0"/>
              <a:t>день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696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1469123"/>
            <a:ext cx="7802179" cy="44801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943381" y="355441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01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80263" y="1946239"/>
            <a:ext cx="2565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Добрая</a:t>
            </a:r>
          </a:p>
          <a:p>
            <a:r>
              <a:rPr lang="ru-RU" sz="4800" dirty="0" smtClean="0"/>
              <a:t>частушка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789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" b="639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464">
            <a:off x="1869979" y="3302576"/>
            <a:ext cx="3858776" cy="2953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6669" y="4171808"/>
            <a:ext cx="2002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Showcard Gothic Cyrillic" panose="04020904020102020604" pitchFamily="82" charset="-52"/>
              </a:rPr>
              <a:t>СДАЁМ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Showcard Gothic Cyrillic" panose="04020904020102020604" pitchFamily="82" charset="-52"/>
              </a:rPr>
              <a:t>бланки!</a:t>
            </a:r>
          </a:p>
        </p:txBody>
      </p:sp>
    </p:spTree>
    <p:extLst>
      <p:ext uri="{BB962C8B-B14F-4D97-AF65-F5344CB8AC3E}">
        <p14:creationId xmlns:p14="http://schemas.microsoft.com/office/powerpoint/2010/main" val="34959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4.bp.blogspot.com/-N9tnOIyshUY/UuSll8A5hbI/AAAAAAAACRU/j_XunI4nOyM/s1600/WEK_NowYouSeeMe_0531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6064" b="17213"/>
          <a:stretch/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4368177" cy="6858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6140" y="4237439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6140" y="2340468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6140" y="457149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от</a:t>
            </a:r>
            <a:endParaRPr lang="en-US" sz="6600" dirty="0">
              <a:ln w="12700">
                <a:noFill/>
                <a:prstDash val="solid"/>
              </a:ln>
              <a:solidFill>
                <a:srgbClr val="FFB900"/>
              </a:solidFill>
              <a:effectLst>
                <a:outerShdw dist="63500" dir="2700000" algn="ctr" rotWithShape="0">
                  <a:schemeClr val="bg1">
                    <a:alpha val="0"/>
                  </a:schemeClr>
                </a:outerShdw>
              </a:effectLst>
              <a:latin typeface="Showcard Gothic Cyrillic" panose="040209040201020206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858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926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Иван Васильевич меняет профессию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3" y="860322"/>
            <a:ext cx="7802179" cy="44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43380" y="2945609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07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0662" y="1337438"/>
            <a:ext cx="55971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Ася Андреевна</a:t>
            </a:r>
          </a:p>
          <a:p>
            <a:r>
              <a:rPr lang="ru-RU" sz="4800" dirty="0" smtClean="0"/>
              <a:t>осталась на</a:t>
            </a:r>
          </a:p>
          <a:p>
            <a:r>
              <a:rPr lang="ru-RU" sz="4800" dirty="0" smtClean="0"/>
              <a:t>Прежней должности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149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В бой идут одни «старики»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9" y="850132"/>
            <a:ext cx="7802179" cy="44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66896" y="2935419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06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4178" y="1327248"/>
            <a:ext cx="39255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На танцы </a:t>
            </a:r>
            <a:r>
              <a:rPr lang="ru-RU" sz="4800" dirty="0" smtClean="0"/>
              <a:t>едет</a:t>
            </a:r>
          </a:p>
          <a:p>
            <a:r>
              <a:rPr lang="ru-RU" sz="4800" dirty="0" smtClean="0"/>
              <a:t>не только</a:t>
            </a:r>
          </a:p>
          <a:p>
            <a:r>
              <a:rPr lang="ru-RU" sz="4800" dirty="0" smtClean="0"/>
              <a:t>молодёжь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31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4" y="1331965"/>
            <a:ext cx="8353698" cy="4698955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758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Собачье сердце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43380" y="2935419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06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9" y="695341"/>
            <a:ext cx="7802179" cy="44801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66896" y="2780628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05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4178" y="1172457"/>
            <a:ext cx="38693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Человеческий</a:t>
            </a:r>
          </a:p>
          <a:p>
            <a:r>
              <a:rPr lang="ru-RU" sz="4800" dirty="0" smtClean="0"/>
              <a:t>мозг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14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Берегись автомобиля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4" y="850132"/>
            <a:ext cx="7802179" cy="44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43381" y="2935419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04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16839" y="1327248"/>
            <a:ext cx="25523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Не </a:t>
            </a:r>
            <a:r>
              <a:rPr lang="ru-RU" sz="4800" dirty="0" smtClean="0"/>
              <a:t>бойся</a:t>
            </a:r>
          </a:p>
          <a:p>
            <a:r>
              <a:rPr lang="ru-RU" sz="4800" dirty="0" smtClean="0"/>
              <a:t>трамвая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881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Полосатый рейс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3" y="850133"/>
            <a:ext cx="7802179" cy="44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43380" y="2935420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03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2310" y="1327249"/>
            <a:ext cx="36026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Однотонное</a:t>
            </a:r>
          </a:p>
          <a:p>
            <a:r>
              <a:rPr lang="ru-RU" sz="4800" dirty="0" smtClean="0"/>
              <a:t>домоседство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2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Карнавальная ночь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9" y="850132"/>
            <a:ext cx="7802179" cy="44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66896" y="2935419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02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35554" y="1327248"/>
            <a:ext cx="31322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Будничный</a:t>
            </a:r>
          </a:p>
          <a:p>
            <a:r>
              <a:rPr lang="ru-RU" sz="4800" dirty="0" smtClean="0"/>
              <a:t>день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457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03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703396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Жестокий романс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3" y="850132"/>
            <a:ext cx="7802179" cy="44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43380" y="2935419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01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0262" y="1327248"/>
            <a:ext cx="2565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Добрая</a:t>
            </a:r>
          </a:p>
          <a:p>
            <a:r>
              <a:rPr lang="ru-RU" sz="4800" dirty="0" smtClean="0"/>
              <a:t>частушка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29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 txBox="1">
            <a:spLocks/>
          </p:cNvSpPr>
          <p:nvPr/>
        </p:nvSpPr>
        <p:spPr>
          <a:xfrm>
            <a:off x="5105748" y="818921"/>
            <a:ext cx="3708172" cy="1002836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Showcard Gothic Cyrillic" panose="04020904020102020604" pitchFamily="82" charset="-52"/>
              </a:rPr>
              <a:t>4 РАУНД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922" y="149859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часть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37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52370" y="2645945"/>
            <a:ext cx="7687261" cy="7953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  <a:effectLst>
            <a:outerShdw blurRad="50800" dist="50800" algn="ctr" rotWithShape="0">
              <a:srgbClr val="000000">
                <a:alpha val="67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24000" y="13589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Шифровка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B5CB6C-6739-4C22-9324-F18D8299864E}"/>
              </a:ext>
            </a:extLst>
          </p:cNvPr>
          <p:cNvSpPr txBox="1"/>
          <p:nvPr/>
        </p:nvSpPr>
        <p:spPr>
          <a:xfrm>
            <a:off x="2550695" y="2751208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шифров-картинок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52370" y="3599685"/>
            <a:ext cx="7687261" cy="7953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  <a:effectLst>
            <a:outerShdw blurRad="50800" dist="50800" algn="ctr" rotWithShape="0">
              <a:srgbClr val="000000">
                <a:alpha val="67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52370" y="4553425"/>
            <a:ext cx="7687261" cy="795300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  <a:effectLst>
            <a:outerShdw blurRad="50800" dist="50800" algn="ctr" rotWithShape="0">
              <a:srgbClr val="000000">
                <a:alpha val="67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12F08-F3BB-494F-AE47-BFCC6EA7A64E}"/>
              </a:ext>
            </a:extLst>
          </p:cNvPr>
          <p:cNvSpPr txBox="1"/>
          <p:nvPr/>
        </p:nvSpPr>
        <p:spPr>
          <a:xfrm>
            <a:off x="2550695" y="4658688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РАУНД, соберитесь)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77ECF6-C596-4833-B527-5106000E549A}"/>
              </a:ext>
            </a:extLst>
          </p:cNvPr>
          <p:cNvSpPr txBox="1"/>
          <p:nvPr/>
        </p:nvSpPr>
        <p:spPr>
          <a:xfrm>
            <a:off x="2550695" y="3704948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секунд на ответ</a:t>
            </a:r>
          </a:p>
        </p:txBody>
      </p:sp>
    </p:spTree>
    <p:extLst>
      <p:ext uri="{BB962C8B-B14F-4D97-AF65-F5344CB8AC3E}">
        <p14:creationId xmlns:p14="http://schemas.microsoft.com/office/powerpoint/2010/main" val="44882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08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6FF94CA-CBFB-B1E2-A729-94A9E1BE4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850132"/>
            <a:ext cx="7715852" cy="39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07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97E7C40-BF43-8C4B-F15E-2FEDD23B2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453460"/>
            <a:ext cx="7505192" cy="42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06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9CED45-1F38-39DD-18F7-2A5E6D583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256918"/>
            <a:ext cx="7509482" cy="42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4" y="1478931"/>
            <a:ext cx="8328925" cy="468502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860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05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A684409-C910-ABC9-51C5-5BEE9D1E0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14" y="315256"/>
            <a:ext cx="7583424" cy="42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04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5DB1102-80EC-B0BB-B74A-7C66A056D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281137"/>
            <a:ext cx="7466427" cy="41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03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B1DD45-A4EE-4521-216A-1A051C9FF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9" y="585216"/>
            <a:ext cx="7293525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02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567892A-DBB5-31D3-1C74-E888C1BD99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368300"/>
            <a:ext cx="7528576" cy="42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12069" y="85344"/>
            <a:ext cx="12204069" cy="6772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01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BFE9620-936E-7851-139B-85758E7C8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68" y="368300"/>
            <a:ext cx="725424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" b="639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464">
            <a:off x="1869979" y="3302576"/>
            <a:ext cx="3858776" cy="2953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6669" y="4171808"/>
            <a:ext cx="2002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Showcard Gothic Cyrillic" panose="04020904020102020604" pitchFamily="82" charset="-52"/>
              </a:rPr>
              <a:t>СДАЁМ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Showcard Gothic Cyrillic" panose="04020904020102020604" pitchFamily="82" charset="-52"/>
              </a:rPr>
              <a:t>бланки!</a:t>
            </a:r>
          </a:p>
        </p:txBody>
      </p:sp>
    </p:spTree>
    <p:extLst>
      <p:ext uri="{BB962C8B-B14F-4D97-AF65-F5344CB8AC3E}">
        <p14:creationId xmlns:p14="http://schemas.microsoft.com/office/powerpoint/2010/main" val="39445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4.bp.blogspot.com/-N9tnOIyshUY/UuSll8A5hbI/AAAAAAAACRU/j_XunI4nOyM/s1600/WEK_NowYouSeeMe_0531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6064" b="17213"/>
          <a:stretch/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4368177" cy="6858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6140" y="4237439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6140" y="2340468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6140" y="457149"/>
            <a:ext cx="2962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500" dirty="0">
                <a:ln w="12700">
                  <a:noFill/>
                  <a:prstDash val="solid"/>
                </a:ln>
                <a:solidFill>
                  <a:srgbClr val="FFB900"/>
                </a:solidFill>
                <a:effectLst>
                  <a:outerShdw dist="63500" dir="2700000" algn="ctr" rotWithShape="0">
                    <a:schemeClr val="bg1">
                      <a:alpha val="0"/>
                    </a:schemeClr>
                  </a:outerShdw>
                </a:effectLst>
                <a:latin typeface="Showcard Gothic Cyrillic" panose="04020904020102020604" pitchFamily="82" charset="-52"/>
              </a:rPr>
              <a:t>от</a:t>
            </a:r>
            <a:endParaRPr lang="en-US" sz="6600" dirty="0">
              <a:ln w="12700">
                <a:noFill/>
                <a:prstDash val="solid"/>
              </a:ln>
              <a:solidFill>
                <a:srgbClr val="FFB900"/>
              </a:solidFill>
              <a:effectLst>
                <a:outerShdw dist="63500" dir="2700000" algn="ctr" rotWithShape="0">
                  <a:schemeClr val="bg1">
                    <a:alpha val="0"/>
                  </a:schemeClr>
                </a:outerShdw>
              </a:effectLst>
              <a:latin typeface="Showcard Gothic Cyrillic" panose="040209040201020206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103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08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Служебный роман</a:t>
            </a:r>
            <a:endParaRPr lang="ru-RU" sz="3200" dirty="0"/>
          </a:p>
          <a:p>
            <a:pPr algn="ctr"/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FF94CA-CBFB-B1E2-A729-94A9E1BE4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83" y="764788"/>
            <a:ext cx="7715852" cy="39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07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Операция и другие приключения Шурика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7E7C40-BF43-8C4B-F15E-2FEDD23B2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453460"/>
            <a:ext cx="7505192" cy="42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06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А зори здесь тихие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9CED45-1F38-39DD-18F7-2A5E6D583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256918"/>
            <a:ext cx="7509482" cy="42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71" y="1331965"/>
            <a:ext cx="8375417" cy="471117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685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0"/>
            </p:par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05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Небесный тихоход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684409-C910-ABC9-51C5-5BEE9D1E0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14" y="315256"/>
            <a:ext cx="7583424" cy="42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04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Афоня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DB1102-80EC-B0BB-B74A-7C66A056D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281137"/>
            <a:ext cx="7466427" cy="41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03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Мимино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B1DD45-A4EE-4521-216A-1A051C9FF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9" y="585216"/>
            <a:ext cx="7293525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02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Вокзал для двоих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67892A-DBB5-31D3-1C74-E888C1BD99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3" y="368300"/>
            <a:ext cx="7528576" cy="42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5370" b="26756"/>
          <a:stretch/>
        </p:blipFill>
        <p:spPr>
          <a:xfrm>
            <a:off x="-6035" y="85344"/>
            <a:ext cx="12204069" cy="67726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30876" y="4481002"/>
            <a:ext cx="2227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Showcard Gothic Cyrillic" panose="04020904020102020604" pitchFamily="82" charset="-52"/>
              </a:rPr>
              <a:t>01</a:t>
            </a:r>
            <a:endParaRPr lang="ru-RU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06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678905"/>
            <a:ext cx="12192000" cy="1179095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A619-34D0-4DCA-A752-B3B297E91C8E}"/>
              </a:ext>
            </a:extLst>
          </p:cNvPr>
          <p:cNvSpPr txBox="1"/>
          <p:nvPr/>
        </p:nvSpPr>
        <p:spPr>
          <a:xfrm>
            <a:off x="1524000" y="58837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B900"/>
                </a:solidFill>
                <a:effectLst>
                  <a:outerShdw dist="63500" dir="2700000" algn="tl">
                    <a:srgbClr val="C00000"/>
                  </a:outerShdw>
                </a:effectLst>
                <a:latin typeface="Showcard Gothic Cyrillic" panose="04020904020102020604" pitchFamily="82" charset="-52"/>
              </a:rPr>
              <a:t>Москва слезам не верит</a:t>
            </a:r>
            <a:endParaRPr lang="ru-RU" sz="3200" dirty="0">
              <a:solidFill>
                <a:srgbClr val="FFB900"/>
              </a:solidFill>
              <a:effectLst>
                <a:outerShdw dist="63500" dir="2700000" algn="tl">
                  <a:srgbClr val="C00000"/>
                </a:outerShdw>
              </a:effectLst>
              <a:latin typeface="Showcard Gothic Cyrillic" panose="04020904020102020604" pitchFamily="8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FE9620-936E-7851-139B-85758E7C8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68" y="368300"/>
            <a:ext cx="7254240" cy="4080510"/>
          </a:xfrm>
          <a:prstGeom prst="rect">
            <a:avLst/>
          </a:prstGeom>
        </p:spPr>
      </p:pic>
      <p:pic>
        <p:nvPicPr>
          <p:cNvPr id="1026" name="Picture 2" descr="https://papik.pro/uploads/posts/2022-01/thumbs/1642349404_22-papik-pro-p-ploshchad-klipart-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7" y="711200"/>
            <a:ext cx="2261590" cy="22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1958606"/>
            <a:ext cx="3467125" cy="3524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9" r="28759"/>
          <a:stretch>
            <a:fillRect/>
          </a:stretch>
        </p:blipFill>
        <p:spPr>
          <a:xfrm rot="498047">
            <a:off x="7694483" y="4302561"/>
            <a:ext cx="1400317" cy="474470"/>
          </a:xfrm>
        </p:spPr>
      </p:pic>
      <p:sp>
        <p:nvSpPr>
          <p:cNvPr id="6" name="Прямоугольник 5" descr="Граница наложения обложки книги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17">
            <a:off x="7153879" y="4957802"/>
            <a:ext cx="2263914" cy="600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799">
            <a:off x="1118808" y="4047866"/>
            <a:ext cx="1514679" cy="1509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39993">
            <a:off x="7991325" y="428915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ВСЕ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 rot="420304">
            <a:off x="7245330" y="4988382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КРАСАВЧИКИ!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04665" y="1557813"/>
            <a:ext cx="3456349" cy="1506435"/>
          </a:xfrm>
        </p:spPr>
        <p:txBody>
          <a:bodyPr/>
          <a:lstStyle/>
          <a:p>
            <a:pPr algn="ctr"/>
            <a:r>
              <a:rPr lang="ru-RU" sz="6000" dirty="0" smtClean="0"/>
              <a:t>ЭТО КОНЕЕЕЦ!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447262" y="3149641"/>
            <a:ext cx="257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ЖДЕМ ИТОГИ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1478932"/>
            <a:ext cx="8405944" cy="472834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888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816138" y="368300"/>
            <a:ext cx="1393200" cy="963665"/>
            <a:chOff x="9274800" y="368300"/>
            <a:chExt cx="1393200" cy="96366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0" y="368300"/>
              <a:ext cx="1393200" cy="96366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58667" y="434635"/>
              <a:ext cx="1025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Showcard Gothic Cyrillic" panose="04020904020102020604" pitchFamily="82" charset="-52"/>
                </a:rPr>
                <a:t>01</a:t>
              </a:r>
              <a:endParaRPr lang="ru-RU" sz="4800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61" name="Овал 60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5" y="1331964"/>
            <a:ext cx="8464589" cy="476133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B5479EC-E3CC-43FC-8C00-D2EC4E307A67}"/>
              </a:ext>
            </a:extLst>
          </p:cNvPr>
          <p:cNvSpPr/>
          <p:nvPr/>
        </p:nvSpPr>
        <p:spPr>
          <a:xfrm>
            <a:off x="982663" y="368301"/>
            <a:ext cx="1188000" cy="11879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D8E6F2-E297-494A-98EF-9EFC7E27EBA8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gradFill>
            <a:gsLst>
              <a:gs pos="0">
                <a:srgbClr val="FFC000"/>
              </a:gs>
              <a:gs pos="55000">
                <a:srgbClr val="ED8900"/>
              </a:gs>
              <a:gs pos="100000">
                <a:srgbClr val="C00000"/>
              </a:gs>
            </a:gsLst>
            <a:path path="rect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193C7A-F971-402D-83BB-0F9D83031D4E}"/>
              </a:ext>
            </a:extLst>
          </p:cNvPr>
          <p:cNvSpPr>
            <a:spLocks noChangeAspect="1"/>
          </p:cNvSpPr>
          <p:nvPr/>
        </p:nvSpPr>
        <p:spPr>
          <a:xfrm>
            <a:off x="982663" y="368300"/>
            <a:ext cx="1188000" cy="118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FB70E-D52F-4D7E-AF81-4892E0FBBD4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17354-C9B0-4332-A86B-57FD5D5A53E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59A75-C42D-4195-9D51-EB5C36F7A66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BF29D-6057-4217-BD82-6001A6721D7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35E84-7EB6-4284-B6ED-73691CCDFCD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F439-148C-4A45-9A62-BC7AE12D124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C9882-B7DF-46D1-8AC0-CC994B4DD8BC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7442F-9AAD-4D1B-AF20-E2EB85DC4EF2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97298-769C-42B9-B10E-1B7FB80AFB7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2BAA5-7DE1-480C-9605-012938571C5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98C03-B635-4F18-BB07-68D6B0986DE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8756F-ECA7-4DBC-B9C3-61387C75C351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5B1C5-273B-443D-80E7-ED3841B039E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C01F-4B36-4734-B4AE-EBE7E71682A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9FDB4-A654-4BEE-BC53-2718296F41C5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663872-B322-417C-BB10-DD54FEE51DD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F0E9A-6436-48CD-B5C0-D93AA06D5CE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3B992-F9B6-4F40-9635-8FCB825F0DAA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42B81-D823-4463-B370-E23A8B60E5D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64AA5-0DC1-4E44-AFEA-914468F0C234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D9C9AB-0A06-46A6-84EB-BF17EA616C0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47DD57-CA3A-4780-A244-F6BCF0B6CEFE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23644-6132-4C7D-AC60-80C0F6C4BFAD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2FD54-7861-40E8-ADEA-6028613357D3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6FFA4-62D5-48DD-A30F-D1BFBCD3D29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6BCB5-0816-4F1C-9CDC-99E285B1EE86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3E910-A446-48DC-A761-35ABCC781BBF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ECCF-FE49-4459-9424-C3E3B10003D9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673BDA-83D1-46E1-BB7F-EBE9E91C1CB8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E41F4-8D9B-4C63-81E7-A5F650F1BEB7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4F5C2-EAD6-4FAD-B146-80FEFEEA6DCB}"/>
              </a:ext>
            </a:extLst>
          </p:cNvPr>
          <p:cNvSpPr txBox="1"/>
          <p:nvPr/>
        </p:nvSpPr>
        <p:spPr>
          <a:xfrm>
            <a:off x="1072663" y="453460"/>
            <a:ext cx="10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689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65"/>
            </p:par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1" grpId="0" animBg="1"/>
      <p:bldP spid="11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1216</Words>
  <Application>Microsoft Office PowerPoint</Application>
  <PresentationFormat>Широкоэкранный</PresentationFormat>
  <Paragraphs>1032</Paragraphs>
  <Slides>75</Slides>
  <Notes>67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0" baseType="lpstr">
      <vt:lpstr>Arial</vt:lpstr>
      <vt:lpstr>Calibri</vt:lpstr>
      <vt:lpstr>Showcard Gothic Cyrillic</vt:lpstr>
      <vt:lpstr>Times New Roman</vt:lpstr>
      <vt:lpstr>Тема Office</vt:lpstr>
      <vt:lpstr>КВИЗ "Знай.  Смотри. Читай" </vt:lpstr>
      <vt:lpstr>4 РАУНД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КОНЕЕЕЦ!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Griguar</dc:creator>
  <cp:lastModifiedBy>Ноутбук</cp:lastModifiedBy>
  <cp:revision>258</cp:revision>
  <dcterms:created xsi:type="dcterms:W3CDTF">2021-11-07T10:11:28Z</dcterms:created>
  <dcterms:modified xsi:type="dcterms:W3CDTF">2022-10-25T12:53:39Z</dcterms:modified>
</cp:coreProperties>
</file>