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256" r:id="rId2"/>
    <p:sldId id="307" r:id="rId3"/>
    <p:sldId id="305" r:id="rId4"/>
    <p:sldId id="308" r:id="rId5"/>
    <p:sldId id="306" r:id="rId6"/>
    <p:sldId id="258" r:id="rId7"/>
    <p:sldId id="310" r:id="rId8"/>
    <p:sldId id="309" r:id="rId9"/>
    <p:sldId id="259" r:id="rId10"/>
    <p:sldId id="311" r:id="rId11"/>
    <p:sldId id="312" r:id="rId12"/>
    <p:sldId id="315" r:id="rId13"/>
    <p:sldId id="316" r:id="rId14"/>
    <p:sldId id="313" r:id="rId15"/>
    <p:sldId id="314" r:id="rId16"/>
  </p:sldIdLst>
  <p:sldSz cx="9144000" cy="5143500" type="screen16x9"/>
  <p:notesSz cx="6858000" cy="9144000"/>
  <p:embeddedFontLst>
    <p:embeddedFont>
      <p:font typeface="Mistral" panose="03090702030407020403" pitchFamily="66" charset="0"/>
      <p:regular r:id="rId18"/>
    </p:embeddedFont>
    <p:embeddedFont>
      <p:font typeface="Fredoka One" panose="020B0604020202020204" charset="0"/>
      <p:regular r:id="rId19"/>
    </p:embeddedFont>
    <p:embeddedFont>
      <p:font typeface="Abel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68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253">
          <p15:clr>
            <a:srgbClr val="9AA0A6"/>
          </p15:clr>
        </p15:guide>
        <p15:guide id="4" orient="horz" pos="841">
          <p15:clr>
            <a:srgbClr val="9AA0A6"/>
          </p15:clr>
        </p15:guide>
        <p15:guide id="5" pos="576">
          <p15:clr>
            <a:srgbClr val="9AA0A6"/>
          </p15:clr>
        </p15:guide>
        <p15:guide id="6" orient="horz" pos="547">
          <p15:clr>
            <a:srgbClr val="9AA0A6"/>
          </p15:clr>
        </p15:guide>
        <p15:guide id="7" orient="horz" pos="216">
          <p15:clr>
            <a:srgbClr val="9AA0A6"/>
          </p15:clr>
        </p15:guide>
        <p15:guide id="8" pos="4787">
          <p15:clr>
            <a:srgbClr val="9AA0A6"/>
          </p15:clr>
        </p15:guide>
        <p15:guide id="9" pos="3942">
          <p15:clr>
            <a:srgbClr val="9AA0A6"/>
          </p15:clr>
        </p15:guide>
        <p15:guide id="10" pos="1293">
          <p15:clr>
            <a:srgbClr val="9AA0A6"/>
          </p15:clr>
        </p15:guide>
        <p15:guide id="11" orient="horz" pos="120">
          <p15:clr>
            <a:srgbClr val="9AA0A6"/>
          </p15:clr>
        </p15:guide>
        <p15:guide id="12" orient="horz" pos="14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E1CA6F-0E87-4A7C-9B25-B9EDD8C2C1BA}">
  <a:tblStyle styleId="{F2E1CA6F-0E87-4A7C-9B25-B9EDD8C2C1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3068"/>
        <p:guide pos="2880"/>
        <p:guide orient="horz" pos="253"/>
        <p:guide orient="horz" pos="841"/>
        <p:guide pos="576"/>
        <p:guide orient="horz" pos="547"/>
        <p:guide orient="horz" pos="216"/>
        <p:guide pos="4787"/>
        <p:guide pos="3942"/>
        <p:guide pos="1293"/>
        <p:guide orient="horz" pos="120"/>
        <p:guide orient="horz"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15da441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15da441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03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5da441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5da441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23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15da441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15da441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735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5da441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5da441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624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15da441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15da441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19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5da441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5da441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5da441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5da441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41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15da441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615da441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20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5da441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5da441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15da441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615da441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90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5da441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5da441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54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15da441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15da441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5da441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5da441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4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96875" y="623625"/>
            <a:ext cx="1663500" cy="16635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3225" y="2799325"/>
            <a:ext cx="994800" cy="994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812375" y="3945250"/>
            <a:ext cx="994800" cy="994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07175" y="3456225"/>
            <a:ext cx="655800" cy="655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51375" y="-150575"/>
            <a:ext cx="1094100" cy="10941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45150" y="789414"/>
            <a:ext cx="3501300" cy="3501300"/>
          </a:xfrm>
          <a:prstGeom prst="donut">
            <a:avLst>
              <a:gd name="adj" fmla="val 1554"/>
            </a:avLst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416350" y="1897688"/>
            <a:ext cx="4311300" cy="9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416350" y="2929313"/>
            <a:ext cx="43113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_1_1_2_1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7475" y="698575"/>
            <a:ext cx="57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9" y="46737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3554258" y="4868401"/>
            <a:ext cx="743400" cy="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4846358" y="4868401"/>
            <a:ext cx="743400" cy="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17475" y="1494350"/>
            <a:ext cx="6595200" cy="24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-5400000">
            <a:off x="7847449" y="1972496"/>
            <a:ext cx="2701200" cy="2701200"/>
          </a:xfrm>
          <a:prstGeom prst="blockArc">
            <a:avLst>
              <a:gd name="adj1" fmla="val 10800000"/>
              <a:gd name="adj2" fmla="val 21571275"/>
              <a:gd name="adj3" fmla="val 1374"/>
            </a:avLst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8099600" y="312575"/>
            <a:ext cx="655800" cy="655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266150" y="0"/>
            <a:ext cx="655800" cy="655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1558650" y="1890375"/>
            <a:ext cx="6026700" cy="9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197100" y="2833525"/>
            <a:ext cx="27498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4297659" y="46737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3554258" y="4868401"/>
            <a:ext cx="743400" cy="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4"/>
          <p:cNvCxnSpPr/>
          <p:nvPr/>
        </p:nvCxnSpPr>
        <p:spPr>
          <a:xfrm>
            <a:off x="4846358" y="4868401"/>
            <a:ext cx="743400" cy="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4"/>
          <p:cNvSpPr/>
          <p:nvPr/>
        </p:nvSpPr>
        <p:spPr>
          <a:xfrm rot="5400000">
            <a:off x="-2021575" y="191075"/>
            <a:ext cx="4006800" cy="4006800"/>
          </a:xfrm>
          <a:prstGeom prst="blockArc">
            <a:avLst>
              <a:gd name="adj1" fmla="val 10800000"/>
              <a:gd name="adj2" fmla="val 21599869"/>
              <a:gd name="adj3" fmla="val 923"/>
            </a:avLst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5727299" y="-1385229"/>
            <a:ext cx="2701200" cy="2701200"/>
          </a:xfrm>
          <a:prstGeom prst="blockArc">
            <a:avLst>
              <a:gd name="adj1" fmla="val 10800000"/>
              <a:gd name="adj2" fmla="val 21571275"/>
              <a:gd name="adj3" fmla="val 1374"/>
            </a:avLst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6341824" y="3954921"/>
            <a:ext cx="2701200" cy="2701200"/>
          </a:xfrm>
          <a:prstGeom prst="blockArc">
            <a:avLst>
              <a:gd name="adj1" fmla="val 10800000"/>
              <a:gd name="adj2" fmla="val 21571275"/>
              <a:gd name="adj3" fmla="val 1374"/>
            </a:avLst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2416350" y="2976855"/>
            <a:ext cx="4311300" cy="3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bel"/>
              <a:buNone/>
              <a:defRPr sz="1100" b="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2296350" y="1850150"/>
            <a:ext cx="45513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297659" y="4669251"/>
            <a:ext cx="5487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0" name="Google Shape;40;p5"/>
          <p:cNvCxnSpPr/>
          <p:nvPr/>
        </p:nvCxnSpPr>
        <p:spPr>
          <a:xfrm>
            <a:off x="3554258" y="4868401"/>
            <a:ext cx="743400" cy="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5"/>
          <p:cNvCxnSpPr/>
          <p:nvPr/>
        </p:nvCxnSpPr>
        <p:spPr>
          <a:xfrm>
            <a:off x="4846358" y="4868401"/>
            <a:ext cx="743400" cy="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5"/>
          <p:cNvSpPr/>
          <p:nvPr/>
        </p:nvSpPr>
        <p:spPr>
          <a:xfrm>
            <a:off x="621700" y="775500"/>
            <a:ext cx="655800" cy="655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2462950" y="3557375"/>
            <a:ext cx="655800" cy="655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5660300" y="195075"/>
            <a:ext cx="393600" cy="3936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BIG_NUMB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3045600" y="1045350"/>
            <a:ext cx="3052800" cy="3052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ctrTitle"/>
          </p:nvPr>
        </p:nvSpPr>
        <p:spPr>
          <a:xfrm>
            <a:off x="2416350" y="2044636"/>
            <a:ext cx="4311300" cy="89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3616200" y="2902463"/>
            <a:ext cx="19116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title" idx="2" hasCustomPrompt="1"/>
          </p:nvPr>
        </p:nvSpPr>
        <p:spPr>
          <a:xfrm>
            <a:off x="2813400" y="1858538"/>
            <a:ext cx="3517200" cy="5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4297659" y="46737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buNone/>
              <a:defRPr sz="1300"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1" name="Google Shape;71;p7"/>
          <p:cNvCxnSpPr/>
          <p:nvPr/>
        </p:nvCxnSpPr>
        <p:spPr>
          <a:xfrm>
            <a:off x="3554258" y="4868401"/>
            <a:ext cx="743400" cy="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7"/>
          <p:cNvCxnSpPr/>
          <p:nvPr/>
        </p:nvCxnSpPr>
        <p:spPr>
          <a:xfrm>
            <a:off x="4846358" y="4868401"/>
            <a:ext cx="743400" cy="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7"/>
          <p:cNvSpPr/>
          <p:nvPr/>
        </p:nvSpPr>
        <p:spPr>
          <a:xfrm>
            <a:off x="1459650" y="287750"/>
            <a:ext cx="655800" cy="655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6508100" y="1915950"/>
            <a:ext cx="655800" cy="655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2843225" y="3827600"/>
            <a:ext cx="655800" cy="655800"/>
          </a:xfrm>
          <a:prstGeom prst="ellipse">
            <a:avLst/>
          </a:prstGeom>
          <a:solidFill>
            <a:srgbClr val="FFFFFF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112199" y="3927246"/>
            <a:ext cx="2701200" cy="2701200"/>
          </a:xfrm>
          <a:prstGeom prst="blockArc">
            <a:avLst>
              <a:gd name="adj1" fmla="val 10800000"/>
              <a:gd name="adj2" fmla="val 21571275"/>
              <a:gd name="adj3" fmla="val 1374"/>
            </a:avLst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8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  <a:defRPr sz="1800"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○"/>
              <a:defRPr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■"/>
              <a:defRPr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●"/>
              <a:defRPr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○"/>
              <a:defRPr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■"/>
              <a:defRPr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●"/>
              <a:defRPr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○"/>
              <a:defRPr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bel"/>
              <a:buChar char="■"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9" y="4669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2462365" y="2510763"/>
            <a:ext cx="4144800" cy="9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6000" dirty="0" smtClean="0">
                <a:solidFill>
                  <a:srgbClr val="FFFFFF"/>
                </a:solidFill>
                <a:latin typeface="Mistral" panose="03090702030407020403" pitchFamily="66" charset="0"/>
              </a:rPr>
              <a:t>Эмоции и </a:t>
            </a:r>
            <a:r>
              <a:rPr lang="ru-RU" sz="6000" dirty="0" smtClean="0">
                <a:solidFill>
                  <a:srgbClr val="FFFFFF"/>
                </a:solidFill>
                <a:latin typeface="Mistral" panose="03090702030407020403" pitchFamily="66" charset="0"/>
              </a:rPr>
              <a:t/>
            </a:r>
            <a:br>
              <a:rPr lang="ru-RU" sz="6000" dirty="0" smtClean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ru-RU" sz="6000" dirty="0" smtClean="0">
                <a:solidFill>
                  <a:srgbClr val="FFFFFF"/>
                </a:solidFill>
                <a:latin typeface="Mistral" panose="03090702030407020403" pitchFamily="66" charset="0"/>
              </a:rPr>
              <a:t>мимика</a:t>
            </a:r>
            <a:endParaRPr sz="6000" dirty="0">
              <a:solidFill>
                <a:srgbClr val="FFFFFF"/>
              </a:solidFill>
              <a:latin typeface="Mistral" panose="03090702030407020403" pitchFamily="66" charset="0"/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1"/>
          </p:nvPr>
        </p:nvSpPr>
        <p:spPr>
          <a:xfrm>
            <a:off x="1351297" y="0"/>
            <a:ext cx="6274905" cy="1039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методическому пособию 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эмоциональный интеллект»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3613" y="4655218"/>
            <a:ext cx="6662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юношеская библиотека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А.А. Суркова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" y="4102828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>
            <a:spLocks noGrp="1"/>
          </p:cNvSpPr>
          <p:nvPr>
            <p:ph type="subTitle" idx="1"/>
          </p:nvPr>
        </p:nvSpPr>
        <p:spPr>
          <a:xfrm>
            <a:off x="2681907" y="187277"/>
            <a:ext cx="3559867" cy="452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это эмоция?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91" y="413678"/>
            <a:ext cx="290329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52" y="2084522"/>
            <a:ext cx="4359495" cy="2899064"/>
          </a:xfrm>
          <a:prstGeom prst="rect">
            <a:avLst/>
          </a:prstGeom>
        </p:spPr>
      </p:pic>
      <p:pic>
        <p:nvPicPr>
          <p:cNvPr id="4" name="Picture 4" descr="324641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" y="737754"/>
            <a:ext cx="3041481" cy="375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/>
          <p:nvPr/>
        </p:nvSpPr>
        <p:spPr>
          <a:xfrm>
            <a:off x="6053900" y="30034"/>
            <a:ext cx="3715800" cy="3715800"/>
          </a:xfrm>
          <a:prstGeom prst="blockArc">
            <a:avLst>
              <a:gd name="adj1" fmla="val 11320499"/>
              <a:gd name="adj2" fmla="val 8418429"/>
              <a:gd name="adj3" fmla="val 1830"/>
            </a:avLst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Печ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18" y="212887"/>
            <a:ext cx="6629838" cy="47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2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originals/cc/be/27/ccbe276dbbbe03fe93eb68a30b8446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7" y="187277"/>
            <a:ext cx="2851002" cy="36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39"/>
          <p:cNvSpPr txBox="1">
            <a:spLocks noGrp="1"/>
          </p:cNvSpPr>
          <p:nvPr>
            <p:ph type="subTitle" idx="1"/>
          </p:nvPr>
        </p:nvSpPr>
        <p:spPr>
          <a:xfrm>
            <a:off x="2681907" y="187277"/>
            <a:ext cx="3559867" cy="452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это эмоция?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75" y="2327563"/>
            <a:ext cx="3220129" cy="28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s://images.soco.id/525-mengatasi-teman-kerja-sombong.jpg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703" r="9974"/>
          <a:stretch/>
        </p:blipFill>
        <p:spPr bwMode="auto">
          <a:xfrm>
            <a:off x="0" y="827613"/>
            <a:ext cx="3439391" cy="299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4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/>
          <p:nvPr/>
        </p:nvSpPr>
        <p:spPr>
          <a:xfrm>
            <a:off x="6053900" y="30034"/>
            <a:ext cx="3715800" cy="3715800"/>
          </a:xfrm>
          <a:prstGeom prst="blockArc">
            <a:avLst>
              <a:gd name="adj1" fmla="val 11320499"/>
              <a:gd name="adj2" fmla="val 8418429"/>
              <a:gd name="adj3" fmla="val 1830"/>
            </a:avLst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4" name="Picture 2" descr="Презр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198884"/>
            <a:ext cx="6764481" cy="47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9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>
            <a:spLocks noGrp="1"/>
          </p:cNvSpPr>
          <p:nvPr>
            <p:ph type="subTitle" idx="1"/>
          </p:nvPr>
        </p:nvSpPr>
        <p:spPr>
          <a:xfrm>
            <a:off x="2681907" y="187277"/>
            <a:ext cx="3559867" cy="452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это эмоция?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i.ytimg.com/vi/f17smhYrAdQ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t="348" r="4068" b="-348"/>
          <a:stretch/>
        </p:blipFill>
        <p:spPr bwMode="auto">
          <a:xfrm>
            <a:off x="5752451" y="720763"/>
            <a:ext cx="3356386" cy="30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tatic6.smi2.net/img/1200x630/725265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69" y="2568850"/>
            <a:ext cx="4357142" cy="24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avatars.dzeninfra.ru/get-zen_brief/7227031/pub_62fea5699de8555df6176c7e_6300bb0bf80204556b9cdca3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2" y="720763"/>
            <a:ext cx="3469182" cy="2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9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b17.ru/foto/uploaded/upl_1604918554_610294_qdyj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79" y="166254"/>
            <a:ext cx="6615953" cy="47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5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>
            <a:spLocks noGrp="1"/>
          </p:cNvSpPr>
          <p:nvPr>
            <p:ph type="subTitle" idx="1"/>
          </p:nvPr>
        </p:nvSpPr>
        <p:spPr>
          <a:xfrm>
            <a:off x="2681907" y="187277"/>
            <a:ext cx="3559867" cy="452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это эмоция?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Google Shape;368;p39"/>
          <p:cNvSpPr txBox="1">
            <a:spLocks noGrp="1"/>
          </p:cNvSpPr>
          <p:nvPr>
            <p:ph type="sldNum" idx="12"/>
          </p:nvPr>
        </p:nvSpPr>
        <p:spPr>
          <a:xfrm>
            <a:off x="4297659" y="46737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" name="Picture 4" descr="i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85" y="2589131"/>
            <a:ext cx="3565559" cy="24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mocii12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80" y="735924"/>
            <a:ext cx="3213497" cy="37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b77f562e386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6" y="360859"/>
            <a:ext cx="2575961" cy="30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6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твращ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7" y="229302"/>
            <a:ext cx="6431973" cy="46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0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>
            <a:spLocks noGrp="1"/>
          </p:cNvSpPr>
          <p:nvPr>
            <p:ph type="subTitle" idx="1"/>
          </p:nvPr>
        </p:nvSpPr>
        <p:spPr>
          <a:xfrm>
            <a:off x="2681907" y="187277"/>
            <a:ext cx="3559867" cy="452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это эмоция?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Google Shape;368;p39"/>
          <p:cNvSpPr txBox="1">
            <a:spLocks noGrp="1"/>
          </p:cNvSpPr>
          <p:nvPr>
            <p:ph type="sldNum" idx="12"/>
          </p:nvPr>
        </p:nvSpPr>
        <p:spPr>
          <a:xfrm>
            <a:off x="4297659" y="46737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 descr="https://otvet.imgsmail.ru/download/226391168_03a9b2f431f8bbfa54160b311a620353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6" y="291186"/>
            <a:ext cx="2535382" cy="38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kazka-arkhyz.ru/wp-content/uploads/0/d/9/0d9ecb1fd77c17e2c943d917247b80a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07" y="2090002"/>
            <a:ext cx="4219204" cy="28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84566_html_m49adf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70" y="723877"/>
            <a:ext cx="2992576" cy="37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3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Удив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80" y="187036"/>
            <a:ext cx="6680940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9699564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92" y="187277"/>
            <a:ext cx="2857236" cy="36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957088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2" y="1218032"/>
            <a:ext cx="3455148" cy="38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39"/>
          <p:cNvSpPr txBox="1">
            <a:spLocks noGrp="1"/>
          </p:cNvSpPr>
          <p:nvPr>
            <p:ph type="subTitle" idx="1"/>
          </p:nvPr>
        </p:nvSpPr>
        <p:spPr>
          <a:xfrm>
            <a:off x="2681907" y="187277"/>
            <a:ext cx="3559867" cy="452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это эмоция?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7287096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4" y="795031"/>
            <a:ext cx="2834261" cy="32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част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09" y="325793"/>
            <a:ext cx="6713336" cy="45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>
            <a:spLocks noGrp="1"/>
          </p:cNvSpPr>
          <p:nvPr>
            <p:ph type="subTitle" idx="1"/>
          </p:nvPr>
        </p:nvSpPr>
        <p:spPr>
          <a:xfrm>
            <a:off x="2681907" y="187277"/>
            <a:ext cx="3559867" cy="452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это эмоция?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i?id=bfce38c0e21aeee6df4fb19dacd703d7ee9932d1-4590371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2267"/>
          <a:stretch/>
        </p:blipFill>
        <p:spPr bwMode="auto">
          <a:xfrm>
            <a:off x="72737" y="862445"/>
            <a:ext cx="3497190" cy="25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17" y="172964"/>
            <a:ext cx="2952140" cy="3938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47" y="1550843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6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/>
          <p:nvPr/>
        </p:nvSpPr>
        <p:spPr>
          <a:xfrm>
            <a:off x="6053900" y="30034"/>
            <a:ext cx="3715800" cy="3715800"/>
          </a:xfrm>
          <a:prstGeom prst="blockArc">
            <a:avLst>
              <a:gd name="adj1" fmla="val 11320499"/>
              <a:gd name="adj2" fmla="val 8418429"/>
              <a:gd name="adj3" fmla="val 1830"/>
            </a:avLst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Стр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197927"/>
            <a:ext cx="6724187" cy="47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inbow Backgrou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4ADBD"/>
      </a:accent1>
      <a:accent2>
        <a:srgbClr val="A2D242"/>
      </a:accent2>
      <a:accent3>
        <a:srgbClr val="FCE243"/>
      </a:accent3>
      <a:accent4>
        <a:srgbClr val="EF6B20"/>
      </a:accent4>
      <a:accent5>
        <a:srgbClr val="AD242B"/>
      </a:accent5>
      <a:accent6>
        <a:srgbClr val="AE2D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48</Words>
  <Application>Microsoft Office PowerPoint</Application>
  <PresentationFormat>Экран (16:9)</PresentationFormat>
  <Paragraphs>13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Mistral</vt:lpstr>
      <vt:lpstr>Fredoka One</vt:lpstr>
      <vt:lpstr>Arial</vt:lpstr>
      <vt:lpstr>Times New Roman</vt:lpstr>
      <vt:lpstr>Abel</vt:lpstr>
      <vt:lpstr>Rainbow Background by Slidesgo</vt:lpstr>
      <vt:lpstr>Эмоции и  мимика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Background</dc:title>
  <dc:creator>Психологи</dc:creator>
  <cp:lastModifiedBy>Психологи</cp:lastModifiedBy>
  <cp:revision>26</cp:revision>
  <dcterms:modified xsi:type="dcterms:W3CDTF">2023-01-31T10:10:55Z</dcterms:modified>
</cp:coreProperties>
</file>